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966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84BD93-85F7-4F6B-8AF9-A879DD04D8F2}" type="datetimeFigureOut">
              <a:rPr lang="es-ES" smtClean="0"/>
              <a:t>22/01/2016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39092B-94E2-49EA-92CD-BE0E7A51865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346132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s-ES" smtClean="0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42DEE5-0E87-4C01-85FA-DBD2653CAE99}" type="datetime1">
              <a:rPr lang="en-US" smtClean="0"/>
              <a:t>1/22/2016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8455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925B1-F088-4E6E-AE3A-E601E9F53CDE}" type="datetime1">
              <a:rPr lang="en-US" smtClean="0"/>
              <a:t>1/22/2016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44982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25B5F-E58F-492D-BD86-45A76673152D}" type="datetime1">
              <a:rPr lang="en-US" smtClean="0"/>
              <a:t>1/22/2016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94885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C12EA-AF1B-42A2-A6C1-1AA824C1AA1F}" type="datetime1">
              <a:rPr lang="en-US" smtClean="0"/>
              <a:t>1/22/2016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83450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19225-8790-4A80-9977-E5F855EFFD6E}" type="datetime1">
              <a:rPr lang="en-US" smtClean="0"/>
              <a:t>1/22/2016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40361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6F5FBA-EFD7-463E-A86E-DFB024EAD9DC}" type="datetime1">
              <a:rPr lang="en-US" smtClean="0"/>
              <a:t>1/22/2016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91385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A01E5F-BA3A-4953-A48C-8F9A1F2E345B}" type="datetime1">
              <a:rPr lang="en-US" smtClean="0"/>
              <a:t>1/22/2016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90029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7044C-AFEE-42C5-9A6A-611DE5E76F37}" type="datetime1">
              <a:rPr lang="en-US" smtClean="0"/>
              <a:t>1/22/2016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0603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4F192-82CA-4276-9B36-60B2ECE295EE}" type="datetime1">
              <a:rPr lang="en-US" smtClean="0"/>
              <a:t>1/22/2016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75994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0E496-795F-49B6-B5D1-A880E5B0F6AC}" type="datetime1">
              <a:rPr lang="en-US" smtClean="0"/>
              <a:t>1/22/2016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16092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A67E6-81A4-4D03-882D-AC717AB1814A}" type="datetime1">
              <a:rPr lang="en-US" smtClean="0"/>
              <a:t>1/22/2016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20886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C956CEA3-972E-4294-9C6E-3E02C9D0AAC1}" type="datetime1">
              <a:rPr lang="en-US" smtClean="0"/>
              <a:t>1/22/2016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13358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7" r:id="rId1"/>
    <p:sldLayoutId id="2147483968" r:id="rId2"/>
    <p:sldLayoutId id="2147483969" r:id="rId3"/>
    <p:sldLayoutId id="2147483970" r:id="rId4"/>
    <p:sldLayoutId id="2147483971" r:id="rId5"/>
    <p:sldLayoutId id="2147483972" r:id="rId6"/>
    <p:sldLayoutId id="2147483973" r:id="rId7"/>
    <p:sldLayoutId id="2147483974" r:id="rId8"/>
    <p:sldLayoutId id="2147483975" r:id="rId9"/>
    <p:sldLayoutId id="2147483976" r:id="rId10"/>
    <p:sldLayoutId id="2147483977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.jp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s-ES" sz="4800" dirty="0" smtClean="0"/>
              <a:t>GUIÓN DEMOSTRADOR PRÁCTICO</a:t>
            </a:r>
            <a:endParaRPr lang="es-ES" sz="4800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4332" y="4873696"/>
            <a:ext cx="3043335" cy="1135114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3"/>
          <a:srcRect l="17920" t="78503" r="14634"/>
          <a:stretch/>
        </p:blipFill>
        <p:spPr>
          <a:xfrm>
            <a:off x="11567793" y="145916"/>
            <a:ext cx="475860" cy="439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6723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Recepción de mercancía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5442" y="202523"/>
            <a:ext cx="875285" cy="326467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/>
          <a:srcRect l="17920" t="78503" r="14634"/>
          <a:stretch/>
        </p:blipFill>
        <p:spPr>
          <a:xfrm>
            <a:off x="11567793" y="145916"/>
            <a:ext cx="475860" cy="439683"/>
          </a:xfrm>
          <a:prstGeom prst="rect">
            <a:avLst/>
          </a:prstGeom>
        </p:spPr>
      </p:pic>
      <p:pic>
        <p:nvPicPr>
          <p:cNvPr id="6" name="40 Imagen"/>
          <p:cNvPicPr/>
          <p:nvPr/>
        </p:nvPicPr>
        <p:blipFill>
          <a:blip r:embed="rId4" cstate="print"/>
          <a:stretch/>
        </p:blipFill>
        <p:spPr>
          <a:xfrm>
            <a:off x="845127" y="1691322"/>
            <a:ext cx="2832840" cy="2319840"/>
          </a:xfrm>
          <a:prstGeom prst="rect">
            <a:avLst/>
          </a:prstGeom>
          <a:ln>
            <a:noFill/>
          </a:ln>
        </p:spPr>
      </p:pic>
      <p:sp>
        <p:nvSpPr>
          <p:cNvPr id="7" name="CuadroTexto 6"/>
          <p:cNvSpPr txBox="1"/>
          <p:nvPr/>
        </p:nvSpPr>
        <p:spPr>
          <a:xfrm>
            <a:off x="1132543" y="3942085"/>
            <a:ext cx="2258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/>
              <a:t>Llegada de mercancía</a:t>
            </a:r>
            <a:endParaRPr lang="es-ES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3992" y="1691322"/>
            <a:ext cx="5763801" cy="4286193"/>
          </a:xfrm>
          <a:prstGeom prst="rect">
            <a:avLst/>
          </a:prstGeom>
        </p:spPr>
      </p:pic>
      <p:sp>
        <p:nvSpPr>
          <p:cNvPr id="10" name="Marcador de número de diapositiva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</a:t>
            </a:fld>
            <a:endParaRPr lang="en-US" dirty="0"/>
          </a:p>
        </p:txBody>
      </p:sp>
      <p:sp>
        <p:nvSpPr>
          <p:cNvPr id="11" name="CuadroTexto 10"/>
          <p:cNvSpPr txBox="1"/>
          <p:nvPr/>
        </p:nvSpPr>
        <p:spPr>
          <a:xfrm>
            <a:off x="7212774" y="5987018"/>
            <a:ext cx="29462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/>
              <a:t>Pantalla principal de recepción de materia prima</a:t>
            </a:r>
            <a:endParaRPr lang="es-ES" dirty="0"/>
          </a:p>
        </p:txBody>
      </p:sp>
      <p:cxnSp>
        <p:nvCxnSpPr>
          <p:cNvPr id="13" name="Conector recto de flecha 12"/>
          <p:cNvCxnSpPr/>
          <p:nvPr/>
        </p:nvCxnSpPr>
        <p:spPr>
          <a:xfrm>
            <a:off x="4364182" y="3266902"/>
            <a:ext cx="1172094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4" name="Elipse 13"/>
          <p:cNvSpPr/>
          <p:nvPr/>
        </p:nvSpPr>
        <p:spPr>
          <a:xfrm>
            <a:off x="5944553" y="5309997"/>
            <a:ext cx="747191" cy="747191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Elipse 14"/>
          <p:cNvSpPr/>
          <p:nvPr/>
        </p:nvSpPr>
        <p:spPr>
          <a:xfrm>
            <a:off x="824972" y="1641425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1</a:t>
            </a:r>
            <a:endParaRPr lang="es-ES" dirty="0"/>
          </a:p>
        </p:txBody>
      </p:sp>
      <p:sp>
        <p:nvSpPr>
          <p:cNvPr id="16" name="Elipse 15"/>
          <p:cNvSpPr/>
          <p:nvPr/>
        </p:nvSpPr>
        <p:spPr>
          <a:xfrm>
            <a:off x="5636983" y="1512588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2</a:t>
            </a:r>
            <a:endParaRPr lang="es-ES" dirty="0"/>
          </a:p>
        </p:txBody>
      </p:sp>
      <p:sp>
        <p:nvSpPr>
          <p:cNvPr id="17" name="Elipse 16"/>
          <p:cNvSpPr/>
          <p:nvPr/>
        </p:nvSpPr>
        <p:spPr>
          <a:xfrm>
            <a:off x="5636982" y="5181160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4</a:t>
            </a:r>
            <a:endParaRPr lang="es-ES" dirty="0"/>
          </a:p>
        </p:txBody>
      </p:sp>
      <p:sp>
        <p:nvSpPr>
          <p:cNvPr id="24" name="Elipse 23"/>
          <p:cNvSpPr/>
          <p:nvPr/>
        </p:nvSpPr>
        <p:spPr>
          <a:xfrm>
            <a:off x="5833825" y="3636139"/>
            <a:ext cx="281157" cy="281157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5" name="Elipse 24"/>
          <p:cNvSpPr/>
          <p:nvPr/>
        </p:nvSpPr>
        <p:spPr>
          <a:xfrm>
            <a:off x="5650206" y="3309306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3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535370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</a:t>
            </a:fld>
            <a:endParaRPr lang="en-US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Recepción de mercancía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127" y="1530699"/>
            <a:ext cx="5398673" cy="4030516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2071345" y="5561215"/>
            <a:ext cx="2946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/>
              <a:t>Recepción de material</a:t>
            </a:r>
            <a:endParaRPr lang="es-ES" dirty="0"/>
          </a:p>
        </p:txBody>
      </p:sp>
      <p:sp>
        <p:nvSpPr>
          <p:cNvPr id="6" name="Elipse 5"/>
          <p:cNvSpPr/>
          <p:nvPr/>
        </p:nvSpPr>
        <p:spPr>
          <a:xfrm>
            <a:off x="691341" y="1376913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1</a:t>
            </a:r>
            <a:endParaRPr lang="es-ES" dirty="0"/>
          </a:p>
        </p:txBody>
      </p:sp>
      <p:sp>
        <p:nvSpPr>
          <p:cNvPr id="7" name="Elipse 6"/>
          <p:cNvSpPr/>
          <p:nvPr/>
        </p:nvSpPr>
        <p:spPr>
          <a:xfrm>
            <a:off x="5355736" y="4902674"/>
            <a:ext cx="747191" cy="747191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Elipse 7"/>
          <p:cNvSpPr/>
          <p:nvPr/>
        </p:nvSpPr>
        <p:spPr>
          <a:xfrm>
            <a:off x="6090014" y="4811234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3</a:t>
            </a:r>
            <a:endParaRPr lang="es-ES" dirty="0"/>
          </a:p>
        </p:txBody>
      </p:sp>
      <p:sp>
        <p:nvSpPr>
          <p:cNvPr id="9" name="Elipse 8"/>
          <p:cNvSpPr/>
          <p:nvPr/>
        </p:nvSpPr>
        <p:spPr>
          <a:xfrm>
            <a:off x="845126" y="3277848"/>
            <a:ext cx="281157" cy="281157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Elipse 9"/>
          <p:cNvSpPr/>
          <p:nvPr/>
        </p:nvSpPr>
        <p:spPr>
          <a:xfrm>
            <a:off x="678133" y="2959328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2</a:t>
            </a:r>
            <a:endParaRPr lang="es-ES" dirty="0"/>
          </a:p>
        </p:txBody>
      </p:sp>
      <p:pic>
        <p:nvPicPr>
          <p:cNvPr id="11" name="41 Imagen"/>
          <p:cNvPicPr/>
          <p:nvPr/>
        </p:nvPicPr>
        <p:blipFill>
          <a:blip r:embed="rId3" cstate="print"/>
          <a:stretch/>
        </p:blipFill>
        <p:spPr>
          <a:xfrm>
            <a:off x="9327895" y="3418426"/>
            <a:ext cx="1523880" cy="2393280"/>
          </a:xfrm>
          <a:prstGeom prst="rect">
            <a:avLst/>
          </a:prstGeom>
          <a:ln>
            <a:noFill/>
          </a:ln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85442" y="202523"/>
            <a:ext cx="875285" cy="326467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 rotWithShape="1">
          <a:blip r:embed="rId5"/>
          <a:srcRect l="17920" t="78503" r="14634"/>
          <a:stretch/>
        </p:blipFill>
        <p:spPr>
          <a:xfrm>
            <a:off x="11567793" y="145916"/>
            <a:ext cx="475860" cy="439683"/>
          </a:xfrm>
          <a:prstGeom prst="rect">
            <a:avLst/>
          </a:prstGeom>
        </p:spPr>
      </p:pic>
      <p:cxnSp>
        <p:nvCxnSpPr>
          <p:cNvPr id="14" name="Conector recto de flecha 13"/>
          <p:cNvCxnSpPr/>
          <p:nvPr/>
        </p:nvCxnSpPr>
        <p:spPr>
          <a:xfrm>
            <a:off x="6963295" y="4214552"/>
            <a:ext cx="1172094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5" name="Elipse 14"/>
          <p:cNvSpPr/>
          <p:nvPr/>
        </p:nvSpPr>
        <p:spPr>
          <a:xfrm>
            <a:off x="9157855" y="3318697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4</a:t>
            </a:r>
            <a:endParaRPr lang="es-ES" dirty="0"/>
          </a:p>
        </p:txBody>
      </p:sp>
      <p:sp>
        <p:nvSpPr>
          <p:cNvPr id="16" name="CuadroTexto 15"/>
          <p:cNvSpPr txBox="1"/>
          <p:nvPr/>
        </p:nvSpPr>
        <p:spPr>
          <a:xfrm>
            <a:off x="8444823" y="2636162"/>
            <a:ext cx="32234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/>
              <a:t>Impresión de etiqueta de producto CDB (artículo + lote)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720001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</a:t>
            </a:fld>
            <a:endParaRPr lang="en-US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Recepción de mercancía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5615" y="1691322"/>
            <a:ext cx="5481912" cy="4096668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3985235" y="5787990"/>
            <a:ext cx="37826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/>
              <a:t>Detalle de </a:t>
            </a:r>
            <a:r>
              <a:rPr lang="es-ES" dirty="0" err="1" smtClean="0"/>
              <a:t>palets</a:t>
            </a:r>
            <a:r>
              <a:rPr lang="es-ES" dirty="0" smtClean="0"/>
              <a:t> </a:t>
            </a:r>
            <a:r>
              <a:rPr lang="es-ES" dirty="0" err="1" smtClean="0"/>
              <a:t>recepcionados</a:t>
            </a:r>
            <a:endParaRPr lang="es-ES" dirty="0"/>
          </a:p>
        </p:txBody>
      </p:sp>
      <p:sp>
        <p:nvSpPr>
          <p:cNvPr id="6" name="Elipse 5"/>
          <p:cNvSpPr/>
          <p:nvPr/>
        </p:nvSpPr>
        <p:spPr>
          <a:xfrm>
            <a:off x="2968785" y="1547676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1</a:t>
            </a:r>
            <a:endParaRPr lang="es-ES" dirty="0"/>
          </a:p>
        </p:txBody>
      </p:sp>
      <p:sp>
        <p:nvSpPr>
          <p:cNvPr id="7" name="Elipse 6"/>
          <p:cNvSpPr/>
          <p:nvPr/>
        </p:nvSpPr>
        <p:spPr>
          <a:xfrm>
            <a:off x="3076852" y="3549837"/>
            <a:ext cx="281157" cy="281157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Elipse 7"/>
          <p:cNvSpPr/>
          <p:nvPr/>
        </p:nvSpPr>
        <p:spPr>
          <a:xfrm>
            <a:off x="2798662" y="3242266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2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889686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</a:t>
            </a:fld>
            <a:endParaRPr lang="en-US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Recepción de mercancía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4040" y="1466880"/>
            <a:ext cx="8517774" cy="4792023"/>
          </a:xfrm>
          <a:prstGeom prst="rect">
            <a:avLst/>
          </a:prstGeom>
        </p:spPr>
      </p:pic>
      <p:sp>
        <p:nvSpPr>
          <p:cNvPr id="5" name="Elipse 4"/>
          <p:cNvSpPr/>
          <p:nvPr/>
        </p:nvSpPr>
        <p:spPr>
          <a:xfrm>
            <a:off x="1690254" y="1313094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1</a:t>
            </a:r>
            <a:endParaRPr lang="es-ES" dirty="0"/>
          </a:p>
        </p:txBody>
      </p:sp>
      <p:sp>
        <p:nvSpPr>
          <p:cNvPr id="7" name="Elipse 6"/>
          <p:cNvSpPr/>
          <p:nvPr/>
        </p:nvSpPr>
        <p:spPr>
          <a:xfrm>
            <a:off x="3333403" y="4214301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2</a:t>
            </a:r>
            <a:endParaRPr lang="es-ES" dirty="0"/>
          </a:p>
        </p:txBody>
      </p:sp>
      <p:sp>
        <p:nvSpPr>
          <p:cNvPr id="9" name="CuadroTexto 8"/>
          <p:cNvSpPr txBox="1"/>
          <p:nvPr/>
        </p:nvSpPr>
        <p:spPr>
          <a:xfrm>
            <a:off x="4228910" y="6258903"/>
            <a:ext cx="4388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/>
              <a:t>Detalle en oficina de </a:t>
            </a:r>
            <a:r>
              <a:rPr lang="es-ES" dirty="0" err="1" smtClean="0"/>
              <a:t>palets</a:t>
            </a:r>
            <a:r>
              <a:rPr lang="es-ES" dirty="0" smtClean="0"/>
              <a:t> </a:t>
            </a:r>
            <a:r>
              <a:rPr lang="es-ES" dirty="0" err="1" smtClean="0"/>
              <a:t>recepcionados</a:t>
            </a:r>
            <a:endParaRPr lang="es-ES" dirty="0"/>
          </a:p>
        </p:txBody>
      </p:sp>
      <p:sp>
        <p:nvSpPr>
          <p:cNvPr id="10" name="Rectángulo redondeado 9"/>
          <p:cNvSpPr/>
          <p:nvPr/>
        </p:nvSpPr>
        <p:spPr>
          <a:xfrm>
            <a:off x="3640974" y="4444979"/>
            <a:ext cx="6608618" cy="1290804"/>
          </a:xfrm>
          <a:prstGeom prst="roundRect">
            <a:avLst>
              <a:gd name="adj" fmla="val 3928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951075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6</a:t>
            </a:fld>
            <a:endParaRPr lang="en-US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Recepción de mercancía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4039" y="1466879"/>
            <a:ext cx="8360867" cy="4703370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3908618" y="6171684"/>
            <a:ext cx="4388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/>
              <a:t>Existencias de producto en muelle</a:t>
            </a:r>
            <a:endParaRPr lang="es-ES" dirty="0"/>
          </a:p>
        </p:txBody>
      </p:sp>
      <p:sp>
        <p:nvSpPr>
          <p:cNvPr id="6" name="Elipse 5"/>
          <p:cNvSpPr/>
          <p:nvPr/>
        </p:nvSpPr>
        <p:spPr>
          <a:xfrm>
            <a:off x="1690254" y="1313094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1</a:t>
            </a:r>
            <a:endParaRPr lang="es-ES" dirty="0"/>
          </a:p>
        </p:txBody>
      </p:sp>
      <p:sp>
        <p:nvSpPr>
          <p:cNvPr id="7" name="Elipse 6"/>
          <p:cNvSpPr/>
          <p:nvPr/>
        </p:nvSpPr>
        <p:spPr>
          <a:xfrm>
            <a:off x="4723267" y="2968304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2</a:t>
            </a:r>
            <a:endParaRPr lang="es-ES" dirty="0"/>
          </a:p>
        </p:txBody>
      </p:sp>
      <p:sp>
        <p:nvSpPr>
          <p:cNvPr id="8" name="Rectángulo redondeado 7"/>
          <p:cNvSpPr/>
          <p:nvPr/>
        </p:nvSpPr>
        <p:spPr>
          <a:xfrm>
            <a:off x="3941870" y="3198982"/>
            <a:ext cx="781397" cy="168585"/>
          </a:xfrm>
          <a:prstGeom prst="roundRect">
            <a:avLst>
              <a:gd name="adj" fmla="val 3928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739946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7</a:t>
            </a:fld>
            <a:endParaRPr lang="en-US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Ubicación de producto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757" y="1855210"/>
            <a:ext cx="2343150" cy="2981325"/>
          </a:xfrm>
          <a:prstGeom prst="rect">
            <a:avLst/>
          </a:prstGeom>
        </p:spPr>
      </p:pic>
      <p:sp>
        <p:nvSpPr>
          <p:cNvPr id="5" name="Elipse 4"/>
          <p:cNvSpPr/>
          <p:nvPr/>
        </p:nvSpPr>
        <p:spPr>
          <a:xfrm>
            <a:off x="845127" y="1691322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1</a:t>
            </a:r>
            <a:endParaRPr lang="es-ES" dirty="0"/>
          </a:p>
        </p:txBody>
      </p:sp>
      <p:sp>
        <p:nvSpPr>
          <p:cNvPr id="6" name="CuadroTexto 5"/>
          <p:cNvSpPr txBox="1"/>
          <p:nvPr/>
        </p:nvSpPr>
        <p:spPr>
          <a:xfrm>
            <a:off x="594487" y="4836535"/>
            <a:ext cx="3205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/>
              <a:t>Pantalla principal </a:t>
            </a:r>
            <a:r>
              <a:rPr lang="es-ES" dirty="0" err="1" smtClean="0"/>
              <a:t>Intermec</a:t>
            </a:r>
            <a:r>
              <a:rPr lang="es-ES" dirty="0" smtClean="0"/>
              <a:t> CK3</a:t>
            </a:r>
            <a:endParaRPr lang="es-ES" dirty="0"/>
          </a:p>
        </p:txBody>
      </p:sp>
      <p:sp>
        <p:nvSpPr>
          <p:cNvPr id="7" name="Elipse 6"/>
          <p:cNvSpPr/>
          <p:nvPr/>
        </p:nvSpPr>
        <p:spPr>
          <a:xfrm>
            <a:off x="974930" y="2369467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2</a:t>
            </a:r>
          </a:p>
        </p:txBody>
      </p:sp>
      <p:sp>
        <p:nvSpPr>
          <p:cNvPr id="8" name="Elipse 7"/>
          <p:cNvSpPr/>
          <p:nvPr/>
        </p:nvSpPr>
        <p:spPr>
          <a:xfrm>
            <a:off x="1257562" y="2102671"/>
            <a:ext cx="454860" cy="45486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9" name="Conector recto de flecha 8"/>
          <p:cNvCxnSpPr/>
          <p:nvPr/>
        </p:nvCxnSpPr>
        <p:spPr>
          <a:xfrm>
            <a:off x="3929149" y="2361154"/>
            <a:ext cx="1172094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0" name="57 Imagen"/>
          <p:cNvPicPr/>
          <p:nvPr/>
        </p:nvPicPr>
        <p:blipFill>
          <a:blip r:embed="rId3" cstate="print"/>
          <a:stretch/>
        </p:blipFill>
        <p:spPr>
          <a:xfrm>
            <a:off x="5916720" y="1462748"/>
            <a:ext cx="2986211" cy="2189565"/>
          </a:xfrm>
          <a:prstGeom prst="rect">
            <a:avLst/>
          </a:prstGeom>
          <a:ln>
            <a:noFill/>
          </a:ln>
        </p:spPr>
      </p:pic>
      <p:pic>
        <p:nvPicPr>
          <p:cNvPr id="11" name="59 Imagen"/>
          <p:cNvPicPr/>
          <p:nvPr/>
        </p:nvPicPr>
        <p:blipFill>
          <a:blip r:embed="rId4" cstate="print"/>
          <a:stretch/>
        </p:blipFill>
        <p:spPr>
          <a:xfrm>
            <a:off x="5916719" y="4367351"/>
            <a:ext cx="2986211" cy="1988999"/>
          </a:xfrm>
          <a:prstGeom prst="rect">
            <a:avLst/>
          </a:prstGeom>
          <a:ln>
            <a:noFill/>
          </a:ln>
        </p:spPr>
      </p:pic>
      <p:cxnSp>
        <p:nvCxnSpPr>
          <p:cNvPr id="12" name="Conector recto de flecha 11"/>
          <p:cNvCxnSpPr/>
          <p:nvPr/>
        </p:nvCxnSpPr>
        <p:spPr>
          <a:xfrm>
            <a:off x="7409824" y="3752150"/>
            <a:ext cx="0" cy="50396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5" name="CuadroTexto 14"/>
          <p:cNvSpPr txBox="1"/>
          <p:nvPr/>
        </p:nvSpPr>
        <p:spPr>
          <a:xfrm>
            <a:off x="8902930" y="2338586"/>
            <a:ext cx="2920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/>
              <a:t>Lectura de CDB </a:t>
            </a:r>
            <a:r>
              <a:rPr lang="es-ES" b="1" dirty="0" smtClean="0"/>
              <a:t>producto</a:t>
            </a:r>
            <a:endParaRPr lang="es-ES" b="1" dirty="0"/>
          </a:p>
        </p:txBody>
      </p:sp>
      <p:sp>
        <p:nvSpPr>
          <p:cNvPr id="17" name="CuadroTexto 16"/>
          <p:cNvSpPr txBox="1"/>
          <p:nvPr/>
        </p:nvSpPr>
        <p:spPr>
          <a:xfrm>
            <a:off x="8902930" y="5190959"/>
            <a:ext cx="2920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/>
              <a:t>Lectura de CDB </a:t>
            </a:r>
            <a:r>
              <a:rPr lang="es-ES" b="1" dirty="0" smtClean="0"/>
              <a:t>ubicación</a:t>
            </a:r>
            <a:endParaRPr lang="es-ES" b="1" dirty="0"/>
          </a:p>
        </p:txBody>
      </p:sp>
      <p:sp>
        <p:nvSpPr>
          <p:cNvPr id="18" name="Elipse 17"/>
          <p:cNvSpPr/>
          <p:nvPr/>
        </p:nvSpPr>
        <p:spPr>
          <a:xfrm>
            <a:off x="5762933" y="1273573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3</a:t>
            </a:r>
            <a:endParaRPr lang="es-ES" dirty="0"/>
          </a:p>
        </p:txBody>
      </p:sp>
      <p:sp>
        <p:nvSpPr>
          <p:cNvPr id="19" name="Elipse 18"/>
          <p:cNvSpPr/>
          <p:nvPr/>
        </p:nvSpPr>
        <p:spPr>
          <a:xfrm>
            <a:off x="5722755" y="4186725"/>
            <a:ext cx="307571" cy="3075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321988605"/>
      </p:ext>
    </p:extLst>
  </p:cSld>
  <p:clrMapOvr>
    <a:masterClrMapping/>
  </p:clrMapOvr>
</p:sld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102</TotalTime>
  <Words>96</Words>
  <Application>Microsoft Office PowerPoint</Application>
  <PresentationFormat>Panorámica</PresentationFormat>
  <Paragraphs>41</Paragraphs>
  <Slides>7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7</vt:i4>
      </vt:variant>
    </vt:vector>
  </HeadingPairs>
  <TitlesOfParts>
    <vt:vector size="11" baseType="lpstr">
      <vt:lpstr>Calibri</vt:lpstr>
      <vt:lpstr>Calibri Light</vt:lpstr>
      <vt:lpstr>Wingdings 2</vt:lpstr>
      <vt:lpstr>HDOfficeLightV0</vt:lpstr>
      <vt:lpstr>GUIÓN DEMOSTRADOR PRÁCTICO</vt:lpstr>
      <vt:lpstr>Recepción de mercancía</vt:lpstr>
      <vt:lpstr>Recepción de mercancía</vt:lpstr>
      <vt:lpstr>Recepción de mercancía</vt:lpstr>
      <vt:lpstr>Recepción de mercancía</vt:lpstr>
      <vt:lpstr>Recepción de mercancía</vt:lpstr>
      <vt:lpstr>Ubicación de producto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GUIÓN DEMOSTRADOR PRÁCTICO</dc:title>
  <dc:creator>Iñaki</dc:creator>
  <cp:lastModifiedBy>Iñaki</cp:lastModifiedBy>
  <cp:revision>10</cp:revision>
  <dcterms:created xsi:type="dcterms:W3CDTF">2016-01-22T14:37:27Z</dcterms:created>
  <dcterms:modified xsi:type="dcterms:W3CDTF">2016-01-22T16:19:47Z</dcterms:modified>
</cp:coreProperties>
</file>